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2A2E8-98E9-45DC-8EC1-91727B80AB33}" v="101" dt="2023-02-27T20:03:05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row Leif" userId="089d23f4-02d0-44c6-b63b-8307752fb498" providerId="ADAL" clId="{6E62A2E8-98E9-45DC-8EC1-91727B80AB33}"/>
    <pc:docChg chg="undo custSel addSld delSld modSld">
      <pc:chgData name="Saurow Leif" userId="089d23f4-02d0-44c6-b63b-8307752fb498" providerId="ADAL" clId="{6E62A2E8-98E9-45DC-8EC1-91727B80AB33}" dt="2023-02-27T20:03:05.677" v="227" actId="1036"/>
      <pc:docMkLst>
        <pc:docMk/>
      </pc:docMkLst>
      <pc:sldChg chg="modSp mod">
        <pc:chgData name="Saurow Leif" userId="089d23f4-02d0-44c6-b63b-8307752fb498" providerId="ADAL" clId="{6E62A2E8-98E9-45DC-8EC1-91727B80AB33}" dt="2023-02-27T19:39:50.663" v="15" actId="20577"/>
        <pc:sldMkLst>
          <pc:docMk/>
          <pc:sldMk cId="303447833" sldId="256"/>
        </pc:sldMkLst>
        <pc:spChg chg="mod">
          <ac:chgData name="Saurow Leif" userId="089d23f4-02d0-44c6-b63b-8307752fb498" providerId="ADAL" clId="{6E62A2E8-98E9-45DC-8EC1-91727B80AB33}" dt="2023-02-27T19:39:50.663" v="15" actId="20577"/>
          <ac:spMkLst>
            <pc:docMk/>
            <pc:sldMk cId="303447833" sldId="256"/>
            <ac:spMk id="4" creationId="{00000000-0000-0000-0000-000000000000}"/>
          </ac:spMkLst>
        </pc:spChg>
      </pc:sldChg>
      <pc:sldChg chg="del">
        <pc:chgData name="Saurow Leif" userId="089d23f4-02d0-44c6-b63b-8307752fb498" providerId="ADAL" clId="{6E62A2E8-98E9-45DC-8EC1-91727B80AB33}" dt="2023-02-27T19:39:57.051" v="16" actId="47"/>
        <pc:sldMkLst>
          <pc:docMk/>
          <pc:sldMk cId="2090594489" sldId="257"/>
        </pc:sldMkLst>
      </pc:sldChg>
      <pc:sldChg chg="addSp delSp modSp mod modAnim">
        <pc:chgData name="Saurow Leif" userId="089d23f4-02d0-44c6-b63b-8307752fb498" providerId="ADAL" clId="{6E62A2E8-98E9-45DC-8EC1-91727B80AB33}" dt="2023-02-27T19:44:27.683" v="73" actId="692"/>
        <pc:sldMkLst>
          <pc:docMk/>
          <pc:sldMk cId="979107610" sldId="259"/>
        </pc:sldMkLst>
        <pc:spChg chg="add mod">
          <ac:chgData name="Saurow Leif" userId="089d23f4-02d0-44c6-b63b-8307752fb498" providerId="ADAL" clId="{6E62A2E8-98E9-45DC-8EC1-91727B80AB33}" dt="2023-02-27T19:44:27.683" v="73" actId="692"/>
          <ac:spMkLst>
            <pc:docMk/>
            <pc:sldMk cId="979107610" sldId="259"/>
            <ac:spMk id="3" creationId="{74657753-E4A6-4E99-4122-25288B5C7F71}"/>
          </ac:spMkLst>
        </pc:spChg>
        <pc:spChg chg="del mod">
          <ac:chgData name="Saurow Leif" userId="089d23f4-02d0-44c6-b63b-8307752fb498" providerId="ADAL" clId="{6E62A2E8-98E9-45DC-8EC1-91727B80AB33}" dt="2023-02-27T19:40:14.998" v="18"/>
          <ac:spMkLst>
            <pc:docMk/>
            <pc:sldMk cId="979107610" sldId="259"/>
            <ac:spMk id="5" creationId="{00000000-0000-0000-0000-000000000000}"/>
          </ac:spMkLst>
        </pc:spChg>
        <pc:spChg chg="add mod">
          <ac:chgData name="Saurow Leif" userId="089d23f4-02d0-44c6-b63b-8307752fb498" providerId="ADAL" clId="{6E62A2E8-98E9-45DC-8EC1-91727B80AB33}" dt="2023-02-27T19:42:43.201" v="50" actId="1036"/>
          <ac:spMkLst>
            <pc:docMk/>
            <pc:sldMk cId="979107610" sldId="259"/>
            <ac:spMk id="6" creationId="{BC194D83-BA3D-0BD1-82DB-458525A5AC13}"/>
          </ac:spMkLst>
        </pc:spChg>
        <pc:spChg chg="add mod">
          <ac:chgData name="Saurow Leif" userId="089d23f4-02d0-44c6-b63b-8307752fb498" providerId="ADAL" clId="{6E62A2E8-98E9-45DC-8EC1-91727B80AB33}" dt="2023-02-27T19:44:19.979" v="72" actId="692"/>
          <ac:spMkLst>
            <pc:docMk/>
            <pc:sldMk cId="979107610" sldId="259"/>
            <ac:spMk id="8" creationId="{817F7346-31F9-9A39-4EF2-3EC0FD6A5D01}"/>
          </ac:spMkLst>
        </pc:spChg>
        <pc:spChg chg="add mod">
          <ac:chgData name="Saurow Leif" userId="089d23f4-02d0-44c6-b63b-8307752fb498" providerId="ADAL" clId="{6E62A2E8-98E9-45DC-8EC1-91727B80AB33}" dt="2023-02-27T19:44:00.586" v="68" actId="14100"/>
          <ac:spMkLst>
            <pc:docMk/>
            <pc:sldMk cId="979107610" sldId="259"/>
            <ac:spMk id="10" creationId="{B889D674-D3FE-7481-C14E-D9F2F2022A50}"/>
          </ac:spMkLst>
        </pc:spChg>
        <pc:picChg chg="add mod">
          <ac:chgData name="Saurow Leif" userId="089d23f4-02d0-44c6-b63b-8307752fb498" providerId="ADAL" clId="{6E62A2E8-98E9-45DC-8EC1-91727B80AB33}" dt="2023-02-27T19:41:08.156" v="24" actId="1076"/>
          <ac:picMkLst>
            <pc:docMk/>
            <pc:sldMk cId="979107610" sldId="259"/>
            <ac:picMk id="1026" creationId="{6180D4FF-E15E-D886-55F7-CBE470AC2432}"/>
          </ac:picMkLst>
        </pc:picChg>
      </pc:sldChg>
      <pc:sldChg chg="addSp delSp modSp mod">
        <pc:chgData name="Saurow Leif" userId="089d23f4-02d0-44c6-b63b-8307752fb498" providerId="ADAL" clId="{6E62A2E8-98E9-45DC-8EC1-91727B80AB33}" dt="2023-02-27T19:45:41.945" v="83" actId="1076"/>
        <pc:sldMkLst>
          <pc:docMk/>
          <pc:sldMk cId="3928285035" sldId="260"/>
        </pc:sldMkLst>
        <pc:spChg chg="del">
          <ac:chgData name="Saurow Leif" userId="089d23f4-02d0-44c6-b63b-8307752fb498" providerId="ADAL" clId="{6E62A2E8-98E9-45DC-8EC1-91727B80AB33}" dt="2023-02-27T19:40:31.509" v="20" actId="478"/>
          <ac:spMkLst>
            <pc:docMk/>
            <pc:sldMk cId="3928285035" sldId="260"/>
            <ac:spMk id="2" creationId="{00000000-0000-0000-0000-000000000000}"/>
          </ac:spMkLst>
        </pc:spChg>
        <pc:spChg chg="add del mod">
          <ac:chgData name="Saurow Leif" userId="089d23f4-02d0-44c6-b63b-8307752fb498" providerId="ADAL" clId="{6E62A2E8-98E9-45DC-8EC1-91727B80AB33}" dt="2023-02-27T19:44:45.511" v="74"/>
          <ac:spMkLst>
            <pc:docMk/>
            <pc:sldMk cId="3928285035" sldId="260"/>
            <ac:spMk id="4" creationId="{4C7528A6-440A-3433-D9C5-78D342FE82B8}"/>
          </ac:spMkLst>
        </pc:spChg>
        <pc:spChg chg="del">
          <ac:chgData name="Saurow Leif" userId="089d23f4-02d0-44c6-b63b-8307752fb498" providerId="ADAL" clId="{6E62A2E8-98E9-45DC-8EC1-91727B80AB33}" dt="2023-02-27T19:40:27.966" v="19" actId="478"/>
          <ac:spMkLst>
            <pc:docMk/>
            <pc:sldMk cId="3928285035" sldId="260"/>
            <ac:spMk id="5" creationId="{00000000-0000-0000-0000-000000000000}"/>
          </ac:spMkLst>
        </pc:spChg>
        <pc:spChg chg="add del mod">
          <ac:chgData name="Saurow Leif" userId="089d23f4-02d0-44c6-b63b-8307752fb498" providerId="ADAL" clId="{6E62A2E8-98E9-45DC-8EC1-91727B80AB33}" dt="2023-02-27T19:45:00.110" v="77" actId="478"/>
          <ac:spMkLst>
            <pc:docMk/>
            <pc:sldMk cId="3928285035" sldId="260"/>
            <ac:spMk id="7" creationId="{41B3785E-7BCF-E11F-6236-CCF2EA4CE804}"/>
          </ac:spMkLst>
        </pc:spChg>
        <pc:spChg chg="add del">
          <ac:chgData name="Saurow Leif" userId="089d23f4-02d0-44c6-b63b-8307752fb498" providerId="ADAL" clId="{6E62A2E8-98E9-45DC-8EC1-91727B80AB33}" dt="2023-02-27T19:45:32.425" v="81" actId="22"/>
          <ac:spMkLst>
            <pc:docMk/>
            <pc:sldMk cId="3928285035" sldId="260"/>
            <ac:spMk id="9" creationId="{B3943D15-8C96-047B-2EF4-0778DEDC561F}"/>
          </ac:spMkLst>
        </pc:spChg>
        <pc:picChg chg="add mod">
          <ac:chgData name="Saurow Leif" userId="089d23f4-02d0-44c6-b63b-8307752fb498" providerId="ADAL" clId="{6E62A2E8-98E9-45DC-8EC1-91727B80AB33}" dt="2023-02-27T19:45:41.945" v="83" actId="1076"/>
          <ac:picMkLst>
            <pc:docMk/>
            <pc:sldMk cId="3928285035" sldId="260"/>
            <ac:picMk id="2050" creationId="{646AE6D6-F293-BD4A-7BA2-A692C9F504F8}"/>
          </ac:picMkLst>
        </pc:picChg>
      </pc:sldChg>
      <pc:sldChg chg="addSp delSp modSp mod">
        <pc:chgData name="Saurow Leif" userId="089d23f4-02d0-44c6-b63b-8307752fb498" providerId="ADAL" clId="{6E62A2E8-98E9-45DC-8EC1-91727B80AB33}" dt="2023-02-27T19:48:15.199" v="116" actId="14100"/>
        <pc:sldMkLst>
          <pc:docMk/>
          <pc:sldMk cId="4007288923" sldId="261"/>
        </pc:sldMkLst>
        <pc:spChg chg="del">
          <ac:chgData name="Saurow Leif" userId="089d23f4-02d0-44c6-b63b-8307752fb498" providerId="ADAL" clId="{6E62A2E8-98E9-45DC-8EC1-91727B80AB33}" dt="2023-02-27T19:46:06.997" v="85" actId="478"/>
          <ac:spMkLst>
            <pc:docMk/>
            <pc:sldMk cId="4007288923" sldId="261"/>
            <ac:spMk id="2" creationId="{CF029B91-4A68-20A1-ADD5-68F0694D9E82}"/>
          </ac:spMkLst>
        </pc:spChg>
        <pc:spChg chg="del">
          <ac:chgData name="Saurow Leif" userId="089d23f4-02d0-44c6-b63b-8307752fb498" providerId="ADAL" clId="{6E62A2E8-98E9-45DC-8EC1-91727B80AB33}" dt="2023-02-27T19:46:03.517" v="84" actId="478"/>
          <ac:spMkLst>
            <pc:docMk/>
            <pc:sldMk cId="4007288923" sldId="261"/>
            <ac:spMk id="3" creationId="{65ED6096-DB8D-3023-3D4F-1D0140329ED5}"/>
          </ac:spMkLst>
        </pc:spChg>
        <pc:spChg chg="del">
          <ac:chgData name="Saurow Leif" userId="089d23f4-02d0-44c6-b63b-8307752fb498" providerId="ADAL" clId="{6E62A2E8-98E9-45DC-8EC1-91727B80AB33}" dt="2023-02-27T19:46:10.051" v="86"/>
          <ac:spMkLst>
            <pc:docMk/>
            <pc:sldMk cId="4007288923" sldId="261"/>
            <ac:spMk id="4" creationId="{5768357D-7963-82E9-1A40-16E8DA04C22A}"/>
          </ac:spMkLst>
        </pc:spChg>
        <pc:picChg chg="add mod">
          <ac:chgData name="Saurow Leif" userId="089d23f4-02d0-44c6-b63b-8307752fb498" providerId="ADAL" clId="{6E62A2E8-98E9-45DC-8EC1-91727B80AB33}" dt="2023-02-27T19:48:09.686" v="115" actId="1038"/>
          <ac:picMkLst>
            <pc:docMk/>
            <pc:sldMk cId="4007288923" sldId="261"/>
            <ac:picMk id="3074" creationId="{8E6B7DE1-E7E2-16C2-E656-A727EBFE3B20}"/>
          </ac:picMkLst>
        </pc:picChg>
        <pc:picChg chg="add mod">
          <ac:chgData name="Saurow Leif" userId="089d23f4-02d0-44c6-b63b-8307752fb498" providerId="ADAL" clId="{6E62A2E8-98E9-45DC-8EC1-91727B80AB33}" dt="2023-02-27T19:48:15.199" v="116" actId="14100"/>
          <ac:picMkLst>
            <pc:docMk/>
            <pc:sldMk cId="4007288923" sldId="261"/>
            <ac:picMk id="3076" creationId="{0EE1F0D1-D98B-F3DB-D39C-1D202894D8B9}"/>
          </ac:picMkLst>
        </pc:picChg>
      </pc:sldChg>
      <pc:sldChg chg="addSp delSp modSp new mod">
        <pc:chgData name="Saurow Leif" userId="089d23f4-02d0-44c6-b63b-8307752fb498" providerId="ADAL" clId="{6E62A2E8-98E9-45DC-8EC1-91727B80AB33}" dt="2023-02-27T19:51:21.073" v="141" actId="14100"/>
        <pc:sldMkLst>
          <pc:docMk/>
          <pc:sldMk cId="173652472" sldId="262"/>
        </pc:sldMkLst>
        <pc:spChg chg="del">
          <ac:chgData name="Saurow Leif" userId="089d23f4-02d0-44c6-b63b-8307752fb498" providerId="ADAL" clId="{6E62A2E8-98E9-45DC-8EC1-91727B80AB33}" dt="2023-02-27T19:48:56.342" v="118" actId="478"/>
          <ac:spMkLst>
            <pc:docMk/>
            <pc:sldMk cId="173652472" sldId="262"/>
            <ac:spMk id="2" creationId="{88A6821F-90B8-F73D-04F6-8A25F78C462E}"/>
          </ac:spMkLst>
        </pc:spChg>
        <pc:spChg chg="del">
          <ac:chgData name="Saurow Leif" userId="089d23f4-02d0-44c6-b63b-8307752fb498" providerId="ADAL" clId="{6E62A2E8-98E9-45DC-8EC1-91727B80AB33}" dt="2023-02-27T19:48:58.981" v="119" actId="478"/>
          <ac:spMkLst>
            <pc:docMk/>
            <pc:sldMk cId="173652472" sldId="262"/>
            <ac:spMk id="3" creationId="{A1A0875C-CA7A-430C-F1CA-8E437AB217D6}"/>
          </ac:spMkLst>
        </pc:spChg>
        <pc:spChg chg="del mod">
          <ac:chgData name="Saurow Leif" userId="089d23f4-02d0-44c6-b63b-8307752fb498" providerId="ADAL" clId="{6E62A2E8-98E9-45DC-8EC1-91727B80AB33}" dt="2023-02-27T19:49:11.715" v="122"/>
          <ac:spMkLst>
            <pc:docMk/>
            <pc:sldMk cId="173652472" sldId="262"/>
            <ac:spMk id="4" creationId="{3FA5DDCA-EF67-9BE0-CCC9-35095D1057A0}"/>
          </ac:spMkLst>
        </pc:spChg>
        <pc:picChg chg="add mod">
          <ac:chgData name="Saurow Leif" userId="089d23f4-02d0-44c6-b63b-8307752fb498" providerId="ADAL" clId="{6E62A2E8-98E9-45DC-8EC1-91727B80AB33}" dt="2023-02-27T19:51:21.073" v="141" actId="14100"/>
          <ac:picMkLst>
            <pc:docMk/>
            <pc:sldMk cId="173652472" sldId="262"/>
            <ac:picMk id="4098" creationId="{EC96C596-F79D-6FE1-4052-1A5F07A86635}"/>
          </ac:picMkLst>
        </pc:picChg>
        <pc:picChg chg="add del">
          <ac:chgData name="Saurow Leif" userId="089d23f4-02d0-44c6-b63b-8307752fb498" providerId="ADAL" clId="{6E62A2E8-98E9-45DC-8EC1-91727B80AB33}" dt="2023-02-27T19:50:18.096" v="130"/>
          <ac:picMkLst>
            <pc:docMk/>
            <pc:sldMk cId="173652472" sldId="262"/>
            <ac:picMk id="4100" creationId="{7FFABC5F-EEEB-28C4-1E69-1DEC339A82C3}"/>
          </ac:picMkLst>
        </pc:picChg>
        <pc:picChg chg="add del">
          <ac:chgData name="Saurow Leif" userId="089d23f4-02d0-44c6-b63b-8307752fb498" providerId="ADAL" clId="{6E62A2E8-98E9-45DC-8EC1-91727B80AB33}" dt="2023-02-27T19:50:21.491" v="132"/>
          <ac:picMkLst>
            <pc:docMk/>
            <pc:sldMk cId="173652472" sldId="262"/>
            <ac:picMk id="4102" creationId="{3865595D-8A9A-63B4-FF8A-A78218455F40}"/>
          </ac:picMkLst>
        </pc:picChg>
        <pc:picChg chg="add mod">
          <ac:chgData name="Saurow Leif" userId="089d23f4-02d0-44c6-b63b-8307752fb498" providerId="ADAL" clId="{6E62A2E8-98E9-45DC-8EC1-91727B80AB33}" dt="2023-02-27T19:51:16.281" v="140" actId="14100"/>
          <ac:picMkLst>
            <pc:docMk/>
            <pc:sldMk cId="173652472" sldId="262"/>
            <ac:picMk id="4104" creationId="{1D7ACD46-6CB4-4E23-A3EC-E21DEBD647D0}"/>
          </ac:picMkLst>
        </pc:picChg>
      </pc:sldChg>
      <pc:sldChg chg="addSp delSp modSp new mod">
        <pc:chgData name="Saurow Leif" userId="089d23f4-02d0-44c6-b63b-8307752fb498" providerId="ADAL" clId="{6E62A2E8-98E9-45DC-8EC1-91727B80AB33}" dt="2023-02-27T19:53:10.473" v="149" actId="14100"/>
        <pc:sldMkLst>
          <pc:docMk/>
          <pc:sldMk cId="2640360409" sldId="263"/>
        </pc:sldMkLst>
        <pc:spChg chg="del">
          <ac:chgData name="Saurow Leif" userId="089d23f4-02d0-44c6-b63b-8307752fb498" providerId="ADAL" clId="{6E62A2E8-98E9-45DC-8EC1-91727B80AB33}" dt="2023-02-27T19:52:39.786" v="144" actId="478"/>
          <ac:spMkLst>
            <pc:docMk/>
            <pc:sldMk cId="2640360409" sldId="263"/>
            <ac:spMk id="2" creationId="{6391AE0C-412B-5BD4-2E56-6D459066B2BE}"/>
          </ac:spMkLst>
        </pc:spChg>
        <pc:spChg chg="del">
          <ac:chgData name="Saurow Leif" userId="089d23f4-02d0-44c6-b63b-8307752fb498" providerId="ADAL" clId="{6E62A2E8-98E9-45DC-8EC1-91727B80AB33}" dt="2023-02-27T19:52:38.227" v="143" actId="478"/>
          <ac:spMkLst>
            <pc:docMk/>
            <pc:sldMk cId="2640360409" sldId="263"/>
            <ac:spMk id="3" creationId="{9ED52EE2-010B-C940-4B60-F7F43887C622}"/>
          </ac:spMkLst>
        </pc:spChg>
        <pc:picChg chg="add mod">
          <ac:chgData name="Saurow Leif" userId="089d23f4-02d0-44c6-b63b-8307752fb498" providerId="ADAL" clId="{6E62A2E8-98E9-45DC-8EC1-91727B80AB33}" dt="2023-02-27T19:53:10.473" v="149" actId="14100"/>
          <ac:picMkLst>
            <pc:docMk/>
            <pc:sldMk cId="2640360409" sldId="263"/>
            <ac:picMk id="5122" creationId="{8009D808-F258-851C-3793-F46271B13CCF}"/>
          </ac:picMkLst>
        </pc:picChg>
      </pc:sldChg>
      <pc:sldChg chg="addSp delSp modSp new mod">
        <pc:chgData name="Saurow Leif" userId="089d23f4-02d0-44c6-b63b-8307752fb498" providerId="ADAL" clId="{6E62A2E8-98E9-45DC-8EC1-91727B80AB33}" dt="2023-02-27T19:56:25.957" v="176" actId="1035"/>
        <pc:sldMkLst>
          <pc:docMk/>
          <pc:sldMk cId="1187789596" sldId="264"/>
        </pc:sldMkLst>
        <pc:spChg chg="del">
          <ac:chgData name="Saurow Leif" userId="089d23f4-02d0-44c6-b63b-8307752fb498" providerId="ADAL" clId="{6E62A2E8-98E9-45DC-8EC1-91727B80AB33}" dt="2023-02-27T19:53:22.028" v="152" actId="478"/>
          <ac:spMkLst>
            <pc:docMk/>
            <pc:sldMk cId="1187789596" sldId="264"/>
            <ac:spMk id="2" creationId="{7B9750A4-7A07-0954-7498-F9DBF8D12AEC}"/>
          </ac:spMkLst>
        </pc:spChg>
        <pc:spChg chg="del">
          <ac:chgData name="Saurow Leif" userId="089d23f4-02d0-44c6-b63b-8307752fb498" providerId="ADAL" clId="{6E62A2E8-98E9-45DC-8EC1-91727B80AB33}" dt="2023-02-27T19:53:20.089" v="151" actId="478"/>
          <ac:spMkLst>
            <pc:docMk/>
            <pc:sldMk cId="1187789596" sldId="264"/>
            <ac:spMk id="3" creationId="{47129740-7828-9C0D-9563-7CA9E148B4CC}"/>
          </ac:spMkLst>
        </pc:spChg>
        <pc:spChg chg="mod">
          <ac:chgData name="Saurow Leif" userId="089d23f4-02d0-44c6-b63b-8307752fb498" providerId="ADAL" clId="{6E62A2E8-98E9-45DC-8EC1-91727B80AB33}" dt="2023-02-27T19:56:03.866" v="170" actId="1076"/>
          <ac:spMkLst>
            <pc:docMk/>
            <pc:sldMk cId="1187789596" sldId="264"/>
            <ac:spMk id="4" creationId="{AF29DF08-845A-61FB-F193-42773CA1A78F}"/>
          </ac:spMkLst>
        </pc:spChg>
        <pc:spChg chg="add del mod">
          <ac:chgData name="Saurow Leif" userId="089d23f4-02d0-44c6-b63b-8307752fb498" providerId="ADAL" clId="{6E62A2E8-98E9-45DC-8EC1-91727B80AB33}" dt="2023-02-27T19:54:48.125" v="160" actId="22"/>
          <ac:spMkLst>
            <pc:docMk/>
            <pc:sldMk cId="1187789596" sldId="264"/>
            <ac:spMk id="6" creationId="{D296F68D-D49E-C933-02ED-6AB821B5F5B8}"/>
          </ac:spMkLst>
        </pc:spChg>
        <pc:spChg chg="add mod">
          <ac:chgData name="Saurow Leif" userId="089d23f4-02d0-44c6-b63b-8307752fb498" providerId="ADAL" clId="{6E62A2E8-98E9-45DC-8EC1-91727B80AB33}" dt="2023-02-27T19:56:25.957" v="176" actId="1035"/>
          <ac:spMkLst>
            <pc:docMk/>
            <pc:sldMk cId="1187789596" sldId="264"/>
            <ac:spMk id="8" creationId="{09E3BAE5-47B4-4AA7-034D-F1785B24E44C}"/>
          </ac:spMkLst>
        </pc:spChg>
      </pc:sldChg>
      <pc:sldChg chg="addSp delSp modSp new mod">
        <pc:chgData name="Saurow Leif" userId="089d23f4-02d0-44c6-b63b-8307752fb498" providerId="ADAL" clId="{6E62A2E8-98E9-45DC-8EC1-91727B80AB33}" dt="2023-02-27T19:57:31.777" v="189" actId="14100"/>
        <pc:sldMkLst>
          <pc:docMk/>
          <pc:sldMk cId="3054624471" sldId="265"/>
        </pc:sldMkLst>
        <pc:spChg chg="del">
          <ac:chgData name="Saurow Leif" userId="089d23f4-02d0-44c6-b63b-8307752fb498" providerId="ADAL" clId="{6E62A2E8-98E9-45DC-8EC1-91727B80AB33}" dt="2023-02-27T19:56:38.036" v="178" actId="478"/>
          <ac:spMkLst>
            <pc:docMk/>
            <pc:sldMk cId="3054624471" sldId="265"/>
            <ac:spMk id="2" creationId="{D5E2FA70-20BF-A961-7C25-CB6474E0BA4A}"/>
          </ac:spMkLst>
        </pc:spChg>
        <pc:spChg chg="del">
          <ac:chgData name="Saurow Leif" userId="089d23f4-02d0-44c6-b63b-8307752fb498" providerId="ADAL" clId="{6E62A2E8-98E9-45DC-8EC1-91727B80AB33}" dt="2023-02-27T19:56:42.202" v="179" actId="478"/>
          <ac:spMkLst>
            <pc:docMk/>
            <pc:sldMk cId="3054624471" sldId="265"/>
            <ac:spMk id="3" creationId="{1DAD8A54-CABD-8F2D-AE96-C1E896F4BD4C}"/>
          </ac:spMkLst>
        </pc:spChg>
        <pc:spChg chg="add del">
          <ac:chgData name="Saurow Leif" userId="089d23f4-02d0-44c6-b63b-8307752fb498" providerId="ADAL" clId="{6E62A2E8-98E9-45DC-8EC1-91727B80AB33}" dt="2023-02-27T19:57:10.922" v="184"/>
          <ac:spMkLst>
            <pc:docMk/>
            <pc:sldMk cId="3054624471" sldId="265"/>
            <ac:spMk id="4" creationId="{30AAF750-D90F-8C32-8271-6A377FC7A57D}"/>
          </ac:spMkLst>
        </pc:spChg>
        <pc:picChg chg="add del mod">
          <ac:chgData name="Saurow Leif" userId="089d23f4-02d0-44c6-b63b-8307752fb498" providerId="ADAL" clId="{6E62A2E8-98E9-45DC-8EC1-91727B80AB33}" dt="2023-02-27T19:57:14.415" v="185" actId="1076"/>
          <ac:picMkLst>
            <pc:docMk/>
            <pc:sldMk cId="3054624471" sldId="265"/>
            <ac:picMk id="6146" creationId="{58637E67-3B0D-0C07-6EC2-1F00ACE2B479}"/>
          </ac:picMkLst>
        </pc:picChg>
        <pc:picChg chg="add mod">
          <ac:chgData name="Saurow Leif" userId="089d23f4-02d0-44c6-b63b-8307752fb498" providerId="ADAL" clId="{6E62A2E8-98E9-45DC-8EC1-91727B80AB33}" dt="2023-02-27T19:57:31.777" v="189" actId="14100"/>
          <ac:picMkLst>
            <pc:docMk/>
            <pc:sldMk cId="3054624471" sldId="265"/>
            <ac:picMk id="6148" creationId="{239074C4-AF07-8278-842B-7656B97C1585}"/>
          </ac:picMkLst>
        </pc:picChg>
      </pc:sldChg>
      <pc:sldChg chg="addSp delSp modSp new mod">
        <pc:chgData name="Saurow Leif" userId="089d23f4-02d0-44c6-b63b-8307752fb498" providerId="ADAL" clId="{6E62A2E8-98E9-45DC-8EC1-91727B80AB33}" dt="2023-02-27T19:58:58.103" v="202" actId="1076"/>
        <pc:sldMkLst>
          <pc:docMk/>
          <pc:sldMk cId="2075242893" sldId="266"/>
        </pc:sldMkLst>
        <pc:spChg chg="del">
          <ac:chgData name="Saurow Leif" userId="089d23f4-02d0-44c6-b63b-8307752fb498" providerId="ADAL" clId="{6E62A2E8-98E9-45DC-8EC1-91727B80AB33}" dt="2023-02-27T19:57:50.500" v="191" actId="478"/>
          <ac:spMkLst>
            <pc:docMk/>
            <pc:sldMk cId="2075242893" sldId="266"/>
            <ac:spMk id="2" creationId="{71E2F94D-423C-A2B1-5EF1-B04438C26F04}"/>
          </ac:spMkLst>
        </pc:spChg>
        <pc:spChg chg="del">
          <ac:chgData name="Saurow Leif" userId="089d23f4-02d0-44c6-b63b-8307752fb498" providerId="ADAL" clId="{6E62A2E8-98E9-45DC-8EC1-91727B80AB33}" dt="2023-02-27T19:58:04.650" v="192" actId="478"/>
          <ac:spMkLst>
            <pc:docMk/>
            <pc:sldMk cId="2075242893" sldId="266"/>
            <ac:spMk id="3" creationId="{609925BE-44ED-BE2D-7CC8-6D32E382AC07}"/>
          </ac:spMkLst>
        </pc:spChg>
        <pc:spChg chg="del">
          <ac:chgData name="Saurow Leif" userId="089d23f4-02d0-44c6-b63b-8307752fb498" providerId="ADAL" clId="{6E62A2E8-98E9-45DC-8EC1-91727B80AB33}" dt="2023-02-27T19:58:06.672" v="193"/>
          <ac:spMkLst>
            <pc:docMk/>
            <pc:sldMk cId="2075242893" sldId="266"/>
            <ac:spMk id="4" creationId="{65545D85-575C-2422-0FCC-C4BCB532C737}"/>
          </ac:spMkLst>
        </pc:spChg>
        <pc:picChg chg="add mod">
          <ac:chgData name="Saurow Leif" userId="089d23f4-02d0-44c6-b63b-8307752fb498" providerId="ADAL" clId="{6E62A2E8-98E9-45DC-8EC1-91727B80AB33}" dt="2023-02-27T19:58:19.459" v="196" actId="1036"/>
          <ac:picMkLst>
            <pc:docMk/>
            <pc:sldMk cId="2075242893" sldId="266"/>
            <ac:picMk id="7170" creationId="{B3EEEAEF-F397-107B-4506-6BEA99C6B1B7}"/>
          </ac:picMkLst>
        </pc:picChg>
        <pc:picChg chg="add mod">
          <ac:chgData name="Saurow Leif" userId="089d23f4-02d0-44c6-b63b-8307752fb498" providerId="ADAL" clId="{6E62A2E8-98E9-45DC-8EC1-91727B80AB33}" dt="2023-02-27T19:58:58.103" v="202" actId="1076"/>
          <ac:picMkLst>
            <pc:docMk/>
            <pc:sldMk cId="2075242893" sldId="266"/>
            <ac:picMk id="7172" creationId="{FA47E71C-8050-80B6-03D7-709CD3FAB83F}"/>
          </ac:picMkLst>
        </pc:picChg>
      </pc:sldChg>
      <pc:sldChg chg="delSp modSp new mod">
        <pc:chgData name="Saurow Leif" userId="089d23f4-02d0-44c6-b63b-8307752fb498" providerId="ADAL" clId="{6E62A2E8-98E9-45DC-8EC1-91727B80AB33}" dt="2023-02-27T20:00:53.328" v="211" actId="1076"/>
        <pc:sldMkLst>
          <pc:docMk/>
          <pc:sldMk cId="3686390643" sldId="267"/>
        </pc:sldMkLst>
        <pc:spChg chg="del">
          <ac:chgData name="Saurow Leif" userId="089d23f4-02d0-44c6-b63b-8307752fb498" providerId="ADAL" clId="{6E62A2E8-98E9-45DC-8EC1-91727B80AB33}" dt="2023-02-27T20:00:01.289" v="204" actId="478"/>
          <ac:spMkLst>
            <pc:docMk/>
            <pc:sldMk cId="3686390643" sldId="267"/>
            <ac:spMk id="2" creationId="{16A71B82-B524-A0B6-73C1-A0F2464FBBF7}"/>
          </ac:spMkLst>
        </pc:spChg>
        <pc:spChg chg="mod">
          <ac:chgData name="Saurow Leif" userId="089d23f4-02d0-44c6-b63b-8307752fb498" providerId="ADAL" clId="{6E62A2E8-98E9-45DC-8EC1-91727B80AB33}" dt="2023-02-27T20:00:18.009" v="208" actId="404"/>
          <ac:spMkLst>
            <pc:docMk/>
            <pc:sldMk cId="3686390643" sldId="267"/>
            <ac:spMk id="3" creationId="{D7761D9C-9456-2CA1-B6C2-DF6C287712DC}"/>
          </ac:spMkLst>
        </pc:spChg>
        <pc:spChg chg="mod">
          <ac:chgData name="Saurow Leif" userId="089d23f4-02d0-44c6-b63b-8307752fb498" providerId="ADAL" clId="{6E62A2E8-98E9-45DC-8EC1-91727B80AB33}" dt="2023-02-27T20:00:53.328" v="211" actId="1076"/>
          <ac:spMkLst>
            <pc:docMk/>
            <pc:sldMk cId="3686390643" sldId="267"/>
            <ac:spMk id="4" creationId="{0C8E6D13-FBCA-0374-E3C6-E77AEB50E917}"/>
          </ac:spMkLst>
        </pc:spChg>
      </pc:sldChg>
      <pc:sldChg chg="addSp delSp modSp new mod">
        <pc:chgData name="Saurow Leif" userId="089d23f4-02d0-44c6-b63b-8307752fb498" providerId="ADAL" clId="{6E62A2E8-98E9-45DC-8EC1-91727B80AB33}" dt="2023-02-27T20:03:05.677" v="227" actId="1036"/>
        <pc:sldMkLst>
          <pc:docMk/>
          <pc:sldMk cId="2835950054" sldId="268"/>
        </pc:sldMkLst>
        <pc:spChg chg="del">
          <ac:chgData name="Saurow Leif" userId="089d23f4-02d0-44c6-b63b-8307752fb498" providerId="ADAL" clId="{6E62A2E8-98E9-45DC-8EC1-91727B80AB33}" dt="2023-02-27T20:01:10.438" v="213" actId="478"/>
          <ac:spMkLst>
            <pc:docMk/>
            <pc:sldMk cId="2835950054" sldId="268"/>
            <ac:spMk id="2" creationId="{C6429324-2494-DCCF-28BC-6DDF4F313177}"/>
          </ac:spMkLst>
        </pc:spChg>
        <pc:spChg chg="del">
          <ac:chgData name="Saurow Leif" userId="089d23f4-02d0-44c6-b63b-8307752fb498" providerId="ADAL" clId="{6E62A2E8-98E9-45DC-8EC1-91727B80AB33}" dt="2023-02-27T20:01:20.438" v="214" actId="478"/>
          <ac:spMkLst>
            <pc:docMk/>
            <pc:sldMk cId="2835950054" sldId="268"/>
            <ac:spMk id="3" creationId="{812CDF66-28F0-56C8-B6B8-4A79CFDC7B2B}"/>
          </ac:spMkLst>
        </pc:spChg>
        <pc:spChg chg="del">
          <ac:chgData name="Saurow Leif" userId="089d23f4-02d0-44c6-b63b-8307752fb498" providerId="ADAL" clId="{6E62A2E8-98E9-45DC-8EC1-91727B80AB33}" dt="2023-02-27T20:01:23.221" v="215"/>
          <ac:spMkLst>
            <pc:docMk/>
            <pc:sldMk cId="2835950054" sldId="268"/>
            <ac:spMk id="4" creationId="{3BDB53D2-204F-5B6A-E71A-1E2C61C9BF33}"/>
          </ac:spMkLst>
        </pc:spChg>
        <pc:picChg chg="add mod">
          <ac:chgData name="Saurow Leif" userId="089d23f4-02d0-44c6-b63b-8307752fb498" providerId="ADAL" clId="{6E62A2E8-98E9-45DC-8EC1-91727B80AB33}" dt="2023-02-27T20:01:29.240" v="216" actId="1076"/>
          <ac:picMkLst>
            <pc:docMk/>
            <pc:sldMk cId="2835950054" sldId="268"/>
            <ac:picMk id="8194" creationId="{982655C6-56FE-FCA8-B872-C925992874F1}"/>
          </ac:picMkLst>
        </pc:picChg>
        <pc:picChg chg="add mod">
          <ac:chgData name="Saurow Leif" userId="089d23f4-02d0-44c6-b63b-8307752fb498" providerId="ADAL" clId="{6E62A2E8-98E9-45DC-8EC1-91727B80AB33}" dt="2023-02-27T20:03:05.677" v="227" actId="1036"/>
          <ac:picMkLst>
            <pc:docMk/>
            <pc:sldMk cId="2835950054" sldId="268"/>
            <ac:picMk id="8196" creationId="{D7B3EA9A-3A0D-EF93-48F3-58C2BAC602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099" y="3363837"/>
            <a:ext cx="9144000" cy="1531745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48862" y="3359069"/>
            <a:ext cx="324036" cy="1531745"/>
            <a:chOff x="8172400" y="4680214"/>
            <a:chExt cx="324036" cy="1624338"/>
          </a:xfrm>
        </p:grpSpPr>
        <p:sp>
          <p:nvSpPr>
            <p:cNvPr id="4" name="Rectangle 3"/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90126" y="3363837"/>
            <a:ext cx="324036" cy="1531745"/>
            <a:chOff x="8172400" y="4680214"/>
            <a:chExt cx="324036" cy="1624338"/>
          </a:xfrm>
        </p:grpSpPr>
        <p:sp>
          <p:nvSpPr>
            <p:cNvPr id="8" name="Rectangle 7"/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45359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Utvärdering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2022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362410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IF </a:t>
            </a:r>
            <a:r>
              <a:rPr lang="en-US" altLang="ko-KR" sz="32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Centern</a:t>
            </a:r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P12 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7655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761D9C-9456-2CA1-B6C2-DF6C28771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23478"/>
            <a:ext cx="6912768" cy="460648"/>
          </a:xfrm>
        </p:spPr>
        <p:txBody>
          <a:bodyPr/>
          <a:lstStyle/>
          <a:p>
            <a:r>
              <a:rPr lang="sv-SE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11: Skulle du vilja göra någon annan aktivitet tillsammans med laget?</a:t>
            </a:r>
            <a:endParaRPr lang="sv-SE" sz="16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8E6D13-FBCA-0374-E3C6-E77AEB50E91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21902" y="771550"/>
            <a:ext cx="6912768" cy="4075856"/>
          </a:xfrm>
        </p:spPr>
        <p:txBody>
          <a:bodyPr/>
          <a:lstStyle/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kolla på en fotbollsmatch.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Ja! Bada, </a:t>
            </a:r>
            <a:r>
              <a:rPr lang="sv-SE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laserdome</a:t>
            </a:r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eller </a:t>
            </a:r>
            <a:r>
              <a:rPr lang="sv-SE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prison</a:t>
            </a:r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island</a:t>
            </a:r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 vid avslutning och så som vi har gjort.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Vet inte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Grilla, brännboll, mm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 </a:t>
            </a:r>
            <a:r>
              <a:rPr lang="sv-SE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te.x</a:t>
            </a:r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laserdoom</a:t>
            </a:r>
            <a:endParaRPr lang="sv-SE" b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Spara till en allsvensk match, gärna mellan två topplag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Roligt att kolla matcher </a:t>
            </a:r>
            <a:r>
              <a:rPr lang="sv-SE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tsm</a:t>
            </a:r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och käka pizza.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Barn: Ja det hade varit kul. Gå på Örjans vall tillsammans hela laget, grillkväll med aktivitet vid stranden/Galgberget, </a:t>
            </a:r>
            <a:r>
              <a:rPr lang="sv-SE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Prison</a:t>
            </a:r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island</a:t>
            </a:r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etc.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Vet ej.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Bowling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 tex </a:t>
            </a:r>
            <a:r>
              <a:rPr lang="sv-SE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laserdome</a:t>
            </a:r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eller ut och äta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Åka till </a:t>
            </a:r>
            <a:r>
              <a:rPr lang="sv-SE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liseberg</a:t>
            </a:r>
            <a:endParaRPr lang="sv-SE" b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Ja, kanske gå på en match tillsammans eller </a:t>
            </a:r>
            <a:r>
              <a:rPr lang="sv-SE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laserdoom</a:t>
            </a:r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39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iagram över formulärsvar. Namn på fråga: 12: Hur har du upplevt din personliga speltid under årets matcher?&#10;&#10;. Antal svar: 14 svar.">
            <a:extLst>
              <a:ext uri="{FF2B5EF4-FFF2-40B4-BE49-F238E27FC236}">
                <a16:creationId xmlns:a16="http://schemas.microsoft.com/office/drawing/2014/main" id="{982655C6-56FE-FCA8-B872-C925992874F1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470"/>
            <a:ext cx="6309725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iagram över formulärsvar. Namn på fråga: 13: Ägnar du dig åt någon annan fritidsaktivitet än fotboll?&#10;Om ja, ange hur många tillfällen i veckan under &quot;övrigt&quot;.. Antal svar: 14 svar.">
            <a:extLst>
              <a:ext uri="{FF2B5EF4-FFF2-40B4-BE49-F238E27FC236}">
                <a16:creationId xmlns:a16="http://schemas.microsoft.com/office/drawing/2014/main" id="{D7B3EA9A-3A0D-EF93-48F3-58C2BAC60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2750" b="11187"/>
          <a:stretch/>
        </p:blipFill>
        <p:spPr bwMode="auto">
          <a:xfrm>
            <a:off x="2483768" y="2647510"/>
            <a:ext cx="5688632" cy="24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5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 över formulärsvar. Namn på fråga: 1: Upplevs våra träningar som roliga?. Antal svar: 14 svar.">
            <a:extLst>
              <a:ext uri="{FF2B5EF4-FFF2-40B4-BE49-F238E27FC236}">
                <a16:creationId xmlns:a16="http://schemas.microsoft.com/office/drawing/2014/main" id="{6180D4FF-E15E-D886-55F7-CBE470AC2432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3478"/>
            <a:ext cx="6911975" cy="29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4657753-E4A6-4E99-4122-25288B5C7F71}"/>
              </a:ext>
            </a:extLst>
          </p:cNvPr>
          <p:cNvSpPr txBox="1"/>
          <p:nvPr/>
        </p:nvSpPr>
        <p:spPr>
          <a:xfrm>
            <a:off x="1636440" y="2859782"/>
            <a:ext cx="732804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</a:rPr>
              <a:t>”Får mycket klagomål av vissa lagkamrater eftersom jag</a:t>
            </a:r>
          </a:p>
          <a:p>
            <a:r>
              <a:rPr lang="sv-SE" sz="1600" dirty="0">
                <a:solidFill>
                  <a:srgbClr val="FF0000"/>
                </a:solidFill>
              </a:rPr>
              <a:t> inte är lika duktig som dem.”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C194D83-BA3D-0BD1-82DB-458525A5AC13}"/>
              </a:ext>
            </a:extLst>
          </p:cNvPr>
          <p:cNvSpPr txBox="1"/>
          <p:nvPr/>
        </p:nvSpPr>
        <p:spPr>
          <a:xfrm>
            <a:off x="4211960" y="34265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”Roliga o omväxlande övningar”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17F7346-31F9-9A39-4EF2-3EC0FD6A5D01}"/>
              </a:ext>
            </a:extLst>
          </p:cNvPr>
          <p:cNvSpPr txBox="1"/>
          <p:nvPr/>
        </p:nvSpPr>
        <p:spPr>
          <a:xfrm>
            <a:off x="2195736" y="3885852"/>
            <a:ext cx="47525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”Det är kul. Roliga övningar och vi får ofta köra match.”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889D674-D3FE-7481-C14E-D9F2F2022A50}"/>
              </a:ext>
            </a:extLst>
          </p:cNvPr>
          <p:cNvSpPr txBox="1"/>
          <p:nvPr/>
        </p:nvSpPr>
        <p:spPr>
          <a:xfrm>
            <a:off x="3707904" y="4506674"/>
            <a:ext cx="5256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”Allt är inte lika roligt, förstår syftet med variation”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 över formulärsvar. Namn på fråga: 2: Är det något  speciellt moment eller övning du saknar på träningen?. Antal svar: 14 svar.">
            <a:extLst>
              <a:ext uri="{FF2B5EF4-FFF2-40B4-BE49-F238E27FC236}">
                <a16:creationId xmlns:a16="http://schemas.microsoft.com/office/drawing/2014/main" id="{646AE6D6-F293-BD4A-7BA2-A692C9F504F8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51904"/>
            <a:ext cx="7294449" cy="32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8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gram över formulärsvar. Namn på fråga: 3: Vad tycker Ni är en bra nivå på antalet fotbollsträningar i veckan då seriespel INTE är igång?. Antal svar: 14 svar.">
            <a:extLst>
              <a:ext uri="{FF2B5EF4-FFF2-40B4-BE49-F238E27FC236}">
                <a16:creationId xmlns:a16="http://schemas.microsoft.com/office/drawing/2014/main" id="{8E6B7DE1-E7E2-16C2-E656-A727EBFE3B20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6"/>
          <a:stretch/>
        </p:blipFill>
        <p:spPr bwMode="auto">
          <a:xfrm>
            <a:off x="1935560" y="123478"/>
            <a:ext cx="6380856" cy="23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agram över formulärsvar. Namn på fråga: 4: Vad tycker Ni är en bra nivå på antalet fotbollsträningar i veckan då seriespel ÄR igång?. Antal svar: 14 svar.">
            <a:extLst>
              <a:ext uri="{FF2B5EF4-FFF2-40B4-BE49-F238E27FC236}">
                <a16:creationId xmlns:a16="http://schemas.microsoft.com/office/drawing/2014/main" id="{0EE1F0D1-D98B-F3DB-D39C-1D202894D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/>
        </p:blipFill>
        <p:spPr bwMode="auto">
          <a:xfrm>
            <a:off x="1979712" y="2430766"/>
            <a:ext cx="6336704" cy="26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8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agram över formulärsvar. Namn på fråga: 5: Er uppfattning om träningsuppehåll på sommaren. Hur långt ska det vara?. Antal svar: 14 svar.">
            <a:extLst>
              <a:ext uri="{FF2B5EF4-FFF2-40B4-BE49-F238E27FC236}">
                <a16:creationId xmlns:a16="http://schemas.microsoft.com/office/drawing/2014/main" id="{EC96C596-F79D-6FE1-4052-1A5F07A86635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" b="10058"/>
          <a:stretch/>
        </p:blipFill>
        <p:spPr bwMode="auto">
          <a:xfrm>
            <a:off x="1547813" y="17597"/>
            <a:ext cx="7138681" cy="26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iagram över formulärsvar. Namn på fråga: 6: Er uppfattning om träningsuppehåll på vintern. Hur långt ska det vara?. Antal svar: 14 svar.">
            <a:extLst>
              <a:ext uri="{FF2B5EF4-FFF2-40B4-BE49-F238E27FC236}">
                <a16:creationId xmlns:a16="http://schemas.microsoft.com/office/drawing/2014/main" id="{1D7ACD46-6CB4-4E23-A3EC-E21DEBD64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9" r="5571" b="11855"/>
          <a:stretch/>
        </p:blipFill>
        <p:spPr bwMode="auto">
          <a:xfrm>
            <a:off x="1528057" y="2839326"/>
            <a:ext cx="7158437" cy="228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5FD3561-AE30-344B-3CC1-768B57A62CF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 descr="Diagram över formulärsvar. Namn på fråga: 7a: Vad är er upplevelse av kvalitén på vår coachning och ledarskap under 2022?&#10;Skriv väldigt gärna något under &quot;övrigt&quot; som vi behöver förändra eller förbättra i vårt coachande/ledarskap då det hjälper oss och laget att utvecklas.&#10;Personlig feedback mottages såklart!. Antal svar: 14 svar.">
            <a:extLst>
              <a:ext uri="{FF2B5EF4-FFF2-40B4-BE49-F238E27FC236}">
                <a16:creationId xmlns:a16="http://schemas.microsoft.com/office/drawing/2014/main" id="{8009D808-F258-851C-3793-F46271B13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6633"/>
            <a:ext cx="7596335" cy="41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6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F29DF08-845A-61FB-F193-42773CA1A78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35006" y="627534"/>
            <a:ext cx="7632848" cy="4248473"/>
          </a:xfrm>
        </p:spPr>
        <p:txBody>
          <a:bodyPr/>
          <a:lstStyle/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Bra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Sammanhållning kommer inte av sig självt. Det behöver man jobba aktivt med - och det </a:t>
            </a:r>
            <a:b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upplever vi att man gör i laget! 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Viktigt att tränarna arbetar aktivt med att motverka att spelarna klagar på varandra.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Det är bra stämning!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 jätte bra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Mkt bra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Trivs. Kul att fler från vårt område är med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Den är bra, vi skrattar mycket tillsammans och det är kul tillsammans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Bra sammanhållning i laget men vissa är hårda i sina kommentarer om man inte är lika bra som dem.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Bra. Jag trivs och känner trygghet med både ledare och lagkamrater i laget.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Den är bra.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Mycket bra lagkamrater o tränare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Jag trivs bra och tycker om minna tränare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Sådär många som tramsar</a:t>
            </a:r>
          </a:p>
          <a:p>
            <a:pPr algn="l"/>
            <a:r>
              <a:rPr lang="sv-SE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Det är ganska bra. Ibland kan kompisarna uttrycka kommentarer om man missar</a:t>
            </a:r>
          </a:p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9E3BAE5-47B4-4AA7-034D-F1785B24E44C}"/>
              </a:ext>
            </a:extLst>
          </p:cNvPr>
          <p:cNvSpPr txBox="1"/>
          <p:nvPr/>
        </p:nvSpPr>
        <p:spPr>
          <a:xfrm>
            <a:off x="1835696" y="195486"/>
            <a:ext cx="5184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Vad anser du om sammanhållningen i laget?</a:t>
            </a:r>
          </a:p>
        </p:txBody>
      </p:sp>
    </p:spTree>
    <p:extLst>
      <p:ext uri="{BB962C8B-B14F-4D97-AF65-F5344CB8AC3E}">
        <p14:creationId xmlns:p14="http://schemas.microsoft.com/office/powerpoint/2010/main" val="118778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agram över formulärsvar. Namn på fråga: 8a: Vilken typ av cuper ser ni att vi anmäler laget till under 2023? . Antal svar: 14 svar.">
            <a:extLst>
              <a:ext uri="{FF2B5EF4-FFF2-40B4-BE49-F238E27FC236}">
                <a16:creationId xmlns:a16="http://schemas.microsoft.com/office/drawing/2014/main" id="{58637E67-3B0D-0C07-6EC2-1F00ACE2B479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309725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iagram över formulärsvar. Namn på fråga: 8b: Hur många cuper skulle ni vilja att vi deltar på under 2023?. Antal svar: 14 svar.">
            <a:extLst>
              <a:ext uri="{FF2B5EF4-FFF2-40B4-BE49-F238E27FC236}">
                <a16:creationId xmlns:a16="http://schemas.microsoft.com/office/drawing/2014/main" id="{239074C4-AF07-8278-842B-7656B97C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15766"/>
            <a:ext cx="5040560" cy="23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2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agram över formulärsvar. Namn på fråga: 9: Hur vill ni ha kommunikation (ej kallelser) från oss ledare?. Antal svar: 14 svar.">
            <a:extLst>
              <a:ext uri="{FF2B5EF4-FFF2-40B4-BE49-F238E27FC236}">
                <a16:creationId xmlns:a16="http://schemas.microsoft.com/office/drawing/2014/main" id="{B3EEEAEF-F397-107B-4506-6BEA99C6B1B7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659"/>
            <a:ext cx="5832648" cy="27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agram över formulärsvar. Namn på fråga: 10:  Har du som förälder möjlighet att engagera dig mera och hjälpa till kring laget?&#10;Specificera under &quot;övrigt&quot; på vilket sätt då? (tränare, tvätta, kiosk, försäljning, osv) . Antal svar: 14 svar.">
            <a:extLst>
              <a:ext uri="{FF2B5EF4-FFF2-40B4-BE49-F238E27FC236}">
                <a16:creationId xmlns:a16="http://schemas.microsoft.com/office/drawing/2014/main" id="{FA47E71C-8050-80B6-03D7-709CD3FAB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6"/>
          <a:stretch/>
        </p:blipFill>
        <p:spPr bwMode="auto">
          <a:xfrm>
            <a:off x="2555776" y="2445840"/>
            <a:ext cx="6156176" cy="26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4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336</Words>
  <Application>Microsoft Office PowerPoint</Application>
  <PresentationFormat>Bildspel på skärmen (16:9)</PresentationFormat>
  <Paragraphs>39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Calibri</vt:lpstr>
      <vt:lpstr>Roboto</vt:lpstr>
      <vt:lpstr>Office Theme</vt:lpstr>
      <vt:lpstr>Custom 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Saurow Leif</cp:lastModifiedBy>
  <cp:revision>26</cp:revision>
  <dcterms:created xsi:type="dcterms:W3CDTF">2014-04-01T16:27:38Z</dcterms:created>
  <dcterms:modified xsi:type="dcterms:W3CDTF">2023-02-27T20:03:07Z</dcterms:modified>
</cp:coreProperties>
</file>